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61" r:id="rId4"/>
    <p:sldId id="262" r:id="rId5"/>
    <p:sldId id="258" r:id="rId6"/>
    <p:sldId id="260" r:id="rId7"/>
    <p:sldId id="264" r:id="rId8"/>
    <p:sldId id="263" r:id="rId9"/>
    <p:sldId id="291" r:id="rId10"/>
    <p:sldId id="293" r:id="rId11"/>
    <p:sldId id="277" r:id="rId12"/>
    <p:sldId id="294" r:id="rId13"/>
    <p:sldId id="292" r:id="rId14"/>
    <p:sldId id="295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760 w 6027"/>
                <a:gd name="T1" fmla="*/ 1248 h 2296"/>
                <a:gd name="T2" fmla="*/ 0 w 6027"/>
                <a:gd name="T3" fmla="*/ 1248 h 2296"/>
                <a:gd name="T4" fmla="*/ 0 w 6027"/>
                <a:gd name="T5" fmla="*/ 0 h 2296"/>
                <a:gd name="T6" fmla="*/ 5760 w 6027"/>
                <a:gd name="T7" fmla="*/ 0 h 2296"/>
                <a:gd name="T8" fmla="*/ 5760 w 6027"/>
                <a:gd name="T9" fmla="*/ 1248 h 2296"/>
                <a:gd name="T10" fmla="*/ 5760 w 6027"/>
                <a:gd name="T11" fmla="*/ 1248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be-BY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2895600 w 5748"/>
              <a:gd name="T1" fmla="*/ 609600 h 246"/>
              <a:gd name="T2" fmla="*/ 0 w 5748"/>
              <a:gd name="T3" fmla="*/ 609600 h 246"/>
              <a:gd name="T4" fmla="*/ 0 w 5748"/>
              <a:gd name="T5" fmla="*/ 0 h 246"/>
              <a:gd name="T6" fmla="*/ 2895600 w 5748"/>
              <a:gd name="T7" fmla="*/ 0 h 246"/>
              <a:gd name="T8" fmla="*/ 2895600 w 5748"/>
              <a:gd name="T9" fmla="*/ 609600 h 246"/>
              <a:gd name="T10" fmla="*/ 2895600 w 5748"/>
              <a:gd name="T11" fmla="*/ 609600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be-BY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0 h 353"/>
                  <a:gd name="T4" fmla="*/ 24 w 186"/>
                  <a:gd name="T5" fmla="*/ 34 h 353"/>
                  <a:gd name="T6" fmla="*/ 18 w 186"/>
                  <a:gd name="T7" fmla="*/ 74 h 353"/>
                  <a:gd name="T8" fmla="*/ 42 w 186"/>
                  <a:gd name="T9" fmla="*/ 128 h 353"/>
                  <a:gd name="T10" fmla="*/ 48 w 186"/>
                  <a:gd name="T11" fmla="*/ 181 h 353"/>
                  <a:gd name="T12" fmla="*/ 0 w 186"/>
                  <a:gd name="T13" fmla="*/ 395 h 353"/>
                  <a:gd name="T14" fmla="*/ 54 w 186"/>
                  <a:gd name="T15" fmla="*/ 261 h 353"/>
                  <a:gd name="T16" fmla="*/ 84 w 186"/>
                  <a:gd name="T17" fmla="*/ 242 h 353"/>
                  <a:gd name="T18" fmla="*/ 126 w 186"/>
                  <a:gd name="T19" fmla="*/ 141 h 353"/>
                  <a:gd name="T20" fmla="*/ 144 w 186"/>
                  <a:gd name="T21" fmla="*/ 134 h 353"/>
                  <a:gd name="T22" fmla="*/ 144 w 186"/>
                  <a:gd name="T23" fmla="*/ 101 h 353"/>
                  <a:gd name="T24" fmla="*/ 186 w 186"/>
                  <a:gd name="T25" fmla="*/ 74 h 353"/>
                  <a:gd name="T26" fmla="*/ 162 w 186"/>
                  <a:gd name="T27" fmla="*/ 67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7 h 66"/>
                  <a:gd name="T8" fmla="*/ 6 w 155"/>
                  <a:gd name="T9" fmla="*/ 20 h 66"/>
                  <a:gd name="T10" fmla="*/ 0 w 155"/>
                  <a:gd name="T11" fmla="*/ 27 h 66"/>
                  <a:gd name="T12" fmla="*/ 78 w 155"/>
                  <a:gd name="T13" fmla="*/ 67 h 66"/>
                  <a:gd name="T14" fmla="*/ 96 w 155"/>
                  <a:gd name="T15" fmla="*/ 47 h 66"/>
                  <a:gd name="T16" fmla="*/ 155 w 155"/>
                  <a:gd name="T17" fmla="*/ 74 h 66"/>
                  <a:gd name="T18" fmla="*/ 126 w 155"/>
                  <a:gd name="T19" fmla="*/ 27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41 h 72"/>
                  <a:gd name="T2" fmla="*/ 0 w 42"/>
                  <a:gd name="T3" fmla="*/ 20 h 72"/>
                  <a:gd name="T4" fmla="*/ 12 w 42"/>
                  <a:gd name="T5" fmla="*/ 7 h 72"/>
                  <a:gd name="T6" fmla="*/ 0 w 42"/>
                  <a:gd name="T7" fmla="*/ 7 h 72"/>
                  <a:gd name="T8" fmla="*/ 12 w 42"/>
                  <a:gd name="T9" fmla="*/ 7 h 72"/>
                  <a:gd name="T10" fmla="*/ 24 w 42"/>
                  <a:gd name="T11" fmla="*/ 7 h 72"/>
                  <a:gd name="T12" fmla="*/ 36 w 42"/>
                  <a:gd name="T13" fmla="*/ 7 h 72"/>
                  <a:gd name="T14" fmla="*/ 42 w 42"/>
                  <a:gd name="T15" fmla="*/ 0 h 72"/>
                  <a:gd name="T16" fmla="*/ 30 w 42"/>
                  <a:gd name="T17" fmla="*/ 20 h 72"/>
                  <a:gd name="T18" fmla="*/ 42 w 42"/>
                  <a:gd name="T19" fmla="*/ 54 h 72"/>
                  <a:gd name="T20" fmla="*/ 12 w 42"/>
                  <a:gd name="T21" fmla="*/ 81 h 72"/>
                  <a:gd name="T22" fmla="*/ 6 w 42"/>
                  <a:gd name="T23" fmla="*/ 41 h 72"/>
                  <a:gd name="T24" fmla="*/ 6 w 42"/>
                  <a:gd name="T25" fmla="*/ 41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be-BY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1 h 287"/>
                <a:gd name="T4" fmla="*/ 66 w 365"/>
                <a:gd name="T5" fmla="*/ 110 h 287"/>
                <a:gd name="T6" fmla="*/ 143 w 365"/>
                <a:gd name="T7" fmla="*/ 183 h 287"/>
                <a:gd name="T8" fmla="*/ 191 w 365"/>
                <a:gd name="T9" fmla="*/ 170 h 287"/>
                <a:gd name="T10" fmla="*/ 341 w 365"/>
                <a:gd name="T11" fmla="*/ 291 h 287"/>
                <a:gd name="T12" fmla="*/ 305 w 365"/>
                <a:gd name="T13" fmla="*/ 176 h 287"/>
                <a:gd name="T14" fmla="*/ 365 w 365"/>
                <a:gd name="T15" fmla="*/ 134 h 287"/>
                <a:gd name="T16" fmla="*/ 359 w 365"/>
                <a:gd name="T17" fmla="*/ 128 h 287"/>
                <a:gd name="T18" fmla="*/ 335 w 365"/>
                <a:gd name="T19" fmla="*/ 116 h 287"/>
                <a:gd name="T20" fmla="*/ 299 w 365"/>
                <a:gd name="T21" fmla="*/ 91 h 287"/>
                <a:gd name="T22" fmla="*/ 257 w 365"/>
                <a:gd name="T23" fmla="*/ 73 h 287"/>
                <a:gd name="T24" fmla="*/ 215 w 365"/>
                <a:gd name="T25" fmla="*/ 55 h 287"/>
                <a:gd name="T26" fmla="*/ 173 w 365"/>
                <a:gd name="T27" fmla="*/ 37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1 h 60"/>
                <a:gd name="T16" fmla="*/ 65 w 71"/>
                <a:gd name="T17" fmla="*/ 43 h 60"/>
                <a:gd name="T18" fmla="*/ 71 w 71"/>
                <a:gd name="T19" fmla="*/ 55 h 60"/>
                <a:gd name="T20" fmla="*/ 71 w 71"/>
                <a:gd name="T21" fmla="*/ 61 h 60"/>
                <a:gd name="T22" fmla="*/ 59 w 71"/>
                <a:gd name="T23" fmla="*/ 55 h 60"/>
                <a:gd name="T24" fmla="*/ 47 w 71"/>
                <a:gd name="T25" fmla="*/ 43 h 60"/>
                <a:gd name="T26" fmla="*/ 23 w 71"/>
                <a:gd name="T27" fmla="*/ 31 h 60"/>
                <a:gd name="T28" fmla="*/ 23 w 71"/>
                <a:gd name="T29" fmla="*/ 37 h 60"/>
                <a:gd name="T30" fmla="*/ 18 w 71"/>
                <a:gd name="T31" fmla="*/ 43 h 60"/>
                <a:gd name="T32" fmla="*/ 12 w 71"/>
                <a:gd name="T33" fmla="*/ 49 h 60"/>
                <a:gd name="T34" fmla="*/ 6 w 71"/>
                <a:gd name="T35" fmla="*/ 49 h 60"/>
                <a:gd name="T36" fmla="*/ 6 w 71"/>
                <a:gd name="T37" fmla="*/ 49 h 60"/>
                <a:gd name="T38" fmla="*/ 6 w 71"/>
                <a:gd name="T39" fmla="*/ 37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5 h 162"/>
                <a:gd name="T10" fmla="*/ 96 w 161"/>
                <a:gd name="T11" fmla="*/ 61 h 162"/>
                <a:gd name="T12" fmla="*/ 102 w 161"/>
                <a:gd name="T13" fmla="*/ 73 h 162"/>
                <a:gd name="T14" fmla="*/ 108 w 161"/>
                <a:gd name="T15" fmla="*/ 85 h 162"/>
                <a:gd name="T16" fmla="*/ 120 w 161"/>
                <a:gd name="T17" fmla="*/ 97 h 162"/>
                <a:gd name="T18" fmla="*/ 143 w 161"/>
                <a:gd name="T19" fmla="*/ 115 h 162"/>
                <a:gd name="T20" fmla="*/ 155 w 161"/>
                <a:gd name="T21" fmla="*/ 140 h 162"/>
                <a:gd name="T22" fmla="*/ 161 w 161"/>
                <a:gd name="T23" fmla="*/ 158 h 162"/>
                <a:gd name="T24" fmla="*/ 161 w 161"/>
                <a:gd name="T25" fmla="*/ 164 h 162"/>
                <a:gd name="T26" fmla="*/ 96 w 161"/>
                <a:gd name="T27" fmla="*/ 103 h 162"/>
                <a:gd name="T28" fmla="*/ 30 w 161"/>
                <a:gd name="T29" fmla="*/ 55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1 h 60"/>
                <a:gd name="T4" fmla="*/ 41 w 59"/>
                <a:gd name="T5" fmla="*/ 37 h 60"/>
                <a:gd name="T6" fmla="*/ 47 w 59"/>
                <a:gd name="T7" fmla="*/ 43 h 60"/>
                <a:gd name="T8" fmla="*/ 53 w 59"/>
                <a:gd name="T9" fmla="*/ 55 h 60"/>
                <a:gd name="T10" fmla="*/ 53 w 59"/>
                <a:gd name="T11" fmla="*/ 61 h 60"/>
                <a:gd name="T12" fmla="*/ 47 w 59"/>
                <a:gd name="T13" fmla="*/ 55 h 60"/>
                <a:gd name="T14" fmla="*/ 35 w 59"/>
                <a:gd name="T15" fmla="*/ 49 h 60"/>
                <a:gd name="T16" fmla="*/ 23 w 59"/>
                <a:gd name="T17" fmla="*/ 37 h 60"/>
                <a:gd name="T18" fmla="*/ 17 w 59"/>
                <a:gd name="T19" fmla="*/ 31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7 h 204"/>
                <a:gd name="T2" fmla="*/ 245 w 245"/>
                <a:gd name="T3" fmla="*/ 43 h 204"/>
                <a:gd name="T4" fmla="*/ 209 w 245"/>
                <a:gd name="T5" fmla="*/ 85 h 204"/>
                <a:gd name="T6" fmla="*/ 143 w 245"/>
                <a:gd name="T7" fmla="*/ 134 h 204"/>
                <a:gd name="T8" fmla="*/ 167 w 245"/>
                <a:gd name="T9" fmla="*/ 158 h 204"/>
                <a:gd name="T10" fmla="*/ 179 w 245"/>
                <a:gd name="T11" fmla="*/ 207 h 204"/>
                <a:gd name="T12" fmla="*/ 77 w 245"/>
                <a:gd name="T13" fmla="*/ 134 h 204"/>
                <a:gd name="T14" fmla="*/ 47 w 245"/>
                <a:gd name="T15" fmla="*/ 85 h 204"/>
                <a:gd name="T16" fmla="*/ 89 w 245"/>
                <a:gd name="T17" fmla="*/ 67 h 204"/>
                <a:gd name="T18" fmla="*/ 59 w 245"/>
                <a:gd name="T19" fmla="*/ 37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7 h 204"/>
                <a:gd name="T50" fmla="*/ 233 w 245"/>
                <a:gd name="T51" fmla="*/ 37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21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821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8E80C9-3F76-47A3-82BE-AEBE51ED57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3BB37-E378-4850-86D9-E618D95E35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6D355-E615-40F7-86E4-03E9E83A93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FA8F3-F284-402C-BB6B-667FADE86C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2A327-61A0-42FE-BB11-8CAAAC57D3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BE777-76AF-43E1-950C-83482E9B5B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BC94B-4982-4423-A837-177997837D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03135-6FD6-46F9-A29F-664448B5D8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27E97-5870-4FDE-95E2-5135F906FD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395FC-0B1C-4018-8C41-AB6C6BC155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e-BY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942E3-5289-4DB3-AC95-B24757A8B1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760 w 6027"/>
                <a:gd name="T1" fmla="*/ 1248 h 2296"/>
                <a:gd name="T2" fmla="*/ 0 w 6027"/>
                <a:gd name="T3" fmla="*/ 1248 h 2296"/>
                <a:gd name="T4" fmla="*/ 0 w 6027"/>
                <a:gd name="T5" fmla="*/ 0 h 2296"/>
                <a:gd name="T6" fmla="*/ 5760 w 6027"/>
                <a:gd name="T7" fmla="*/ 0 h 2296"/>
                <a:gd name="T8" fmla="*/ 5760 w 6027"/>
                <a:gd name="T9" fmla="*/ 1248 h 2296"/>
                <a:gd name="T10" fmla="*/ 5760 w 6027"/>
                <a:gd name="T11" fmla="*/ 1248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be-BY"/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2895600 w 5748"/>
              <a:gd name="T1" fmla="*/ 609600 h 246"/>
              <a:gd name="T2" fmla="*/ 0 w 5748"/>
              <a:gd name="T3" fmla="*/ 609600 h 246"/>
              <a:gd name="T4" fmla="*/ 0 w 5748"/>
              <a:gd name="T5" fmla="*/ 0 h 246"/>
              <a:gd name="T6" fmla="*/ 2895600 w 5748"/>
              <a:gd name="T7" fmla="*/ 0 h 246"/>
              <a:gd name="T8" fmla="*/ 2895600 w 5748"/>
              <a:gd name="T9" fmla="*/ 609600 h 246"/>
              <a:gd name="T10" fmla="*/ 2895600 w 5748"/>
              <a:gd name="T11" fmla="*/ 609600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7175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be-BY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0 h 353"/>
                  <a:gd name="T4" fmla="*/ 24 w 186"/>
                  <a:gd name="T5" fmla="*/ 34 h 353"/>
                  <a:gd name="T6" fmla="*/ 18 w 186"/>
                  <a:gd name="T7" fmla="*/ 74 h 353"/>
                  <a:gd name="T8" fmla="*/ 42 w 186"/>
                  <a:gd name="T9" fmla="*/ 128 h 353"/>
                  <a:gd name="T10" fmla="*/ 48 w 186"/>
                  <a:gd name="T11" fmla="*/ 181 h 353"/>
                  <a:gd name="T12" fmla="*/ 0 w 186"/>
                  <a:gd name="T13" fmla="*/ 395 h 353"/>
                  <a:gd name="T14" fmla="*/ 54 w 186"/>
                  <a:gd name="T15" fmla="*/ 261 h 353"/>
                  <a:gd name="T16" fmla="*/ 84 w 186"/>
                  <a:gd name="T17" fmla="*/ 242 h 353"/>
                  <a:gd name="T18" fmla="*/ 126 w 186"/>
                  <a:gd name="T19" fmla="*/ 141 h 353"/>
                  <a:gd name="T20" fmla="*/ 144 w 186"/>
                  <a:gd name="T21" fmla="*/ 134 h 353"/>
                  <a:gd name="T22" fmla="*/ 144 w 186"/>
                  <a:gd name="T23" fmla="*/ 101 h 353"/>
                  <a:gd name="T24" fmla="*/ 186 w 186"/>
                  <a:gd name="T25" fmla="*/ 74 h 353"/>
                  <a:gd name="T26" fmla="*/ 162 w 186"/>
                  <a:gd name="T27" fmla="*/ 67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7 h 66"/>
                  <a:gd name="T8" fmla="*/ 6 w 155"/>
                  <a:gd name="T9" fmla="*/ 20 h 66"/>
                  <a:gd name="T10" fmla="*/ 0 w 155"/>
                  <a:gd name="T11" fmla="*/ 27 h 66"/>
                  <a:gd name="T12" fmla="*/ 78 w 155"/>
                  <a:gd name="T13" fmla="*/ 67 h 66"/>
                  <a:gd name="T14" fmla="*/ 96 w 155"/>
                  <a:gd name="T15" fmla="*/ 47 h 66"/>
                  <a:gd name="T16" fmla="*/ 155 w 155"/>
                  <a:gd name="T17" fmla="*/ 74 h 66"/>
                  <a:gd name="T18" fmla="*/ 126 w 155"/>
                  <a:gd name="T19" fmla="*/ 27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41 h 72"/>
                  <a:gd name="T2" fmla="*/ 0 w 42"/>
                  <a:gd name="T3" fmla="*/ 20 h 72"/>
                  <a:gd name="T4" fmla="*/ 12 w 42"/>
                  <a:gd name="T5" fmla="*/ 7 h 72"/>
                  <a:gd name="T6" fmla="*/ 0 w 42"/>
                  <a:gd name="T7" fmla="*/ 7 h 72"/>
                  <a:gd name="T8" fmla="*/ 12 w 42"/>
                  <a:gd name="T9" fmla="*/ 7 h 72"/>
                  <a:gd name="T10" fmla="*/ 24 w 42"/>
                  <a:gd name="T11" fmla="*/ 7 h 72"/>
                  <a:gd name="T12" fmla="*/ 36 w 42"/>
                  <a:gd name="T13" fmla="*/ 7 h 72"/>
                  <a:gd name="T14" fmla="*/ 42 w 42"/>
                  <a:gd name="T15" fmla="*/ 0 h 72"/>
                  <a:gd name="T16" fmla="*/ 30 w 42"/>
                  <a:gd name="T17" fmla="*/ 20 h 72"/>
                  <a:gd name="T18" fmla="*/ 42 w 42"/>
                  <a:gd name="T19" fmla="*/ 54 h 72"/>
                  <a:gd name="T20" fmla="*/ 12 w 42"/>
                  <a:gd name="T21" fmla="*/ 81 h 72"/>
                  <a:gd name="T22" fmla="*/ 6 w 42"/>
                  <a:gd name="T23" fmla="*/ 41 h 72"/>
                  <a:gd name="T24" fmla="*/ 6 w 42"/>
                  <a:gd name="T25" fmla="*/ 41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182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be-BY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1 h 287"/>
                <a:gd name="T4" fmla="*/ 66 w 365"/>
                <a:gd name="T5" fmla="*/ 110 h 287"/>
                <a:gd name="T6" fmla="*/ 143 w 365"/>
                <a:gd name="T7" fmla="*/ 183 h 287"/>
                <a:gd name="T8" fmla="*/ 191 w 365"/>
                <a:gd name="T9" fmla="*/ 170 h 287"/>
                <a:gd name="T10" fmla="*/ 341 w 365"/>
                <a:gd name="T11" fmla="*/ 291 h 287"/>
                <a:gd name="T12" fmla="*/ 305 w 365"/>
                <a:gd name="T13" fmla="*/ 176 h 287"/>
                <a:gd name="T14" fmla="*/ 365 w 365"/>
                <a:gd name="T15" fmla="*/ 134 h 287"/>
                <a:gd name="T16" fmla="*/ 359 w 365"/>
                <a:gd name="T17" fmla="*/ 128 h 287"/>
                <a:gd name="T18" fmla="*/ 335 w 365"/>
                <a:gd name="T19" fmla="*/ 116 h 287"/>
                <a:gd name="T20" fmla="*/ 299 w 365"/>
                <a:gd name="T21" fmla="*/ 91 h 287"/>
                <a:gd name="T22" fmla="*/ 257 w 365"/>
                <a:gd name="T23" fmla="*/ 73 h 287"/>
                <a:gd name="T24" fmla="*/ 215 w 365"/>
                <a:gd name="T25" fmla="*/ 55 h 287"/>
                <a:gd name="T26" fmla="*/ 173 w 365"/>
                <a:gd name="T27" fmla="*/ 37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1 h 60"/>
                <a:gd name="T16" fmla="*/ 65 w 71"/>
                <a:gd name="T17" fmla="*/ 43 h 60"/>
                <a:gd name="T18" fmla="*/ 71 w 71"/>
                <a:gd name="T19" fmla="*/ 55 h 60"/>
                <a:gd name="T20" fmla="*/ 71 w 71"/>
                <a:gd name="T21" fmla="*/ 61 h 60"/>
                <a:gd name="T22" fmla="*/ 59 w 71"/>
                <a:gd name="T23" fmla="*/ 55 h 60"/>
                <a:gd name="T24" fmla="*/ 47 w 71"/>
                <a:gd name="T25" fmla="*/ 43 h 60"/>
                <a:gd name="T26" fmla="*/ 23 w 71"/>
                <a:gd name="T27" fmla="*/ 31 h 60"/>
                <a:gd name="T28" fmla="*/ 23 w 71"/>
                <a:gd name="T29" fmla="*/ 37 h 60"/>
                <a:gd name="T30" fmla="*/ 18 w 71"/>
                <a:gd name="T31" fmla="*/ 43 h 60"/>
                <a:gd name="T32" fmla="*/ 12 w 71"/>
                <a:gd name="T33" fmla="*/ 49 h 60"/>
                <a:gd name="T34" fmla="*/ 6 w 71"/>
                <a:gd name="T35" fmla="*/ 49 h 60"/>
                <a:gd name="T36" fmla="*/ 6 w 71"/>
                <a:gd name="T37" fmla="*/ 49 h 60"/>
                <a:gd name="T38" fmla="*/ 6 w 71"/>
                <a:gd name="T39" fmla="*/ 37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5 h 162"/>
                <a:gd name="T10" fmla="*/ 96 w 161"/>
                <a:gd name="T11" fmla="*/ 61 h 162"/>
                <a:gd name="T12" fmla="*/ 102 w 161"/>
                <a:gd name="T13" fmla="*/ 73 h 162"/>
                <a:gd name="T14" fmla="*/ 108 w 161"/>
                <a:gd name="T15" fmla="*/ 85 h 162"/>
                <a:gd name="T16" fmla="*/ 120 w 161"/>
                <a:gd name="T17" fmla="*/ 97 h 162"/>
                <a:gd name="T18" fmla="*/ 143 w 161"/>
                <a:gd name="T19" fmla="*/ 115 h 162"/>
                <a:gd name="T20" fmla="*/ 155 w 161"/>
                <a:gd name="T21" fmla="*/ 140 h 162"/>
                <a:gd name="T22" fmla="*/ 161 w 161"/>
                <a:gd name="T23" fmla="*/ 158 h 162"/>
                <a:gd name="T24" fmla="*/ 161 w 161"/>
                <a:gd name="T25" fmla="*/ 164 h 162"/>
                <a:gd name="T26" fmla="*/ 96 w 161"/>
                <a:gd name="T27" fmla="*/ 103 h 162"/>
                <a:gd name="T28" fmla="*/ 30 w 161"/>
                <a:gd name="T29" fmla="*/ 55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1 h 60"/>
                <a:gd name="T4" fmla="*/ 41 w 59"/>
                <a:gd name="T5" fmla="*/ 37 h 60"/>
                <a:gd name="T6" fmla="*/ 47 w 59"/>
                <a:gd name="T7" fmla="*/ 43 h 60"/>
                <a:gd name="T8" fmla="*/ 53 w 59"/>
                <a:gd name="T9" fmla="*/ 55 h 60"/>
                <a:gd name="T10" fmla="*/ 53 w 59"/>
                <a:gd name="T11" fmla="*/ 61 h 60"/>
                <a:gd name="T12" fmla="*/ 47 w 59"/>
                <a:gd name="T13" fmla="*/ 55 h 60"/>
                <a:gd name="T14" fmla="*/ 35 w 59"/>
                <a:gd name="T15" fmla="*/ 49 h 60"/>
                <a:gd name="T16" fmla="*/ 23 w 59"/>
                <a:gd name="T17" fmla="*/ 37 h 60"/>
                <a:gd name="T18" fmla="*/ 17 w 59"/>
                <a:gd name="T19" fmla="*/ 31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7 h 204"/>
                <a:gd name="T2" fmla="*/ 245 w 245"/>
                <a:gd name="T3" fmla="*/ 43 h 204"/>
                <a:gd name="T4" fmla="*/ 209 w 245"/>
                <a:gd name="T5" fmla="*/ 85 h 204"/>
                <a:gd name="T6" fmla="*/ 143 w 245"/>
                <a:gd name="T7" fmla="*/ 134 h 204"/>
                <a:gd name="T8" fmla="*/ 167 w 245"/>
                <a:gd name="T9" fmla="*/ 158 h 204"/>
                <a:gd name="T10" fmla="*/ 179 w 245"/>
                <a:gd name="T11" fmla="*/ 207 h 204"/>
                <a:gd name="T12" fmla="*/ 77 w 245"/>
                <a:gd name="T13" fmla="*/ 134 h 204"/>
                <a:gd name="T14" fmla="*/ 47 w 245"/>
                <a:gd name="T15" fmla="*/ 85 h 204"/>
                <a:gd name="T16" fmla="*/ 89 w 245"/>
                <a:gd name="T17" fmla="*/ 67 h 204"/>
                <a:gd name="T18" fmla="*/ 59 w 245"/>
                <a:gd name="T19" fmla="*/ 37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7 h 204"/>
                <a:gd name="T50" fmla="*/ 233 w 245"/>
                <a:gd name="T51" fmla="*/ 37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19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9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F31CC80-1B35-402A-9AC6-B1CB76ECCF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be-B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Вопросы </a:t>
            </a:r>
            <a:r>
              <a:rPr lang="ru-RU" dirty="0" err="1" smtClean="0"/>
              <a:t>душепопечения</a:t>
            </a:r>
            <a:r>
              <a:rPr lang="ru-RU" dirty="0" smtClean="0"/>
              <a:t> при семейных проблемах</a:t>
            </a:r>
            <a:endParaRPr lang="ru-RU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dirty="0" smtClean="0"/>
          </a:p>
          <a:p>
            <a:pPr eaLnBrk="1" hangingPunct="1">
              <a:defRPr/>
            </a:pPr>
            <a:r>
              <a:rPr lang="ru-RU" dirty="0" smtClean="0"/>
              <a:t>Леонид </a:t>
            </a:r>
            <a:r>
              <a:rPr lang="ru-RU" dirty="0" smtClean="0"/>
              <a:t>Бирюк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44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0" grpId="1"/>
      <p:bldP spid="2050" grpId="2"/>
      <p:bldP spid="2051" grpId="0" build="p"/>
      <p:bldP spid="2051" grpId="1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Консультирование родственников </a:t>
            </a:r>
          </a:p>
          <a:p>
            <a:pPr lvl="1" eaLnBrk="1" hangingPunct="1"/>
            <a:r>
              <a:rPr lang="ru-RU" i="1" dirty="0" smtClean="0"/>
              <a:t>Ибо сын позорит отца, дочь восстает против матери, невестка — против свекрови своей; враги человеку — домашние его (</a:t>
            </a:r>
            <a:r>
              <a:rPr lang="ru-RU" i="1" dirty="0" err="1" smtClean="0"/>
              <a:t>Мих</a:t>
            </a:r>
            <a:r>
              <a:rPr lang="ru-RU" i="1" dirty="0" smtClean="0"/>
              <a:t>. 7:6)</a:t>
            </a:r>
          </a:p>
          <a:p>
            <a:pPr eaLnBrk="1" hangingPunct="1"/>
            <a:r>
              <a:rPr lang="ru-RU" dirty="0" smtClean="0"/>
              <a:t>Отсутствие точки </a:t>
            </a:r>
            <a:r>
              <a:rPr lang="ru-RU" dirty="0" err="1" smtClean="0"/>
              <a:t>невозврата</a:t>
            </a:r>
            <a:r>
              <a:rPr lang="ru-RU" dirty="0" smtClean="0"/>
              <a:t> </a:t>
            </a:r>
          </a:p>
          <a:p>
            <a:pPr lvl="1" eaLnBrk="1" hangingPunct="1"/>
            <a:r>
              <a:rPr lang="ru-RU" dirty="0" smtClean="0"/>
              <a:t>Вот, Я Господь, Бог всякой плоти; есть ли что невозможное для Меня? (</a:t>
            </a:r>
            <a:r>
              <a:rPr lang="ru-RU" dirty="0" err="1" smtClean="0"/>
              <a:t>Иер</a:t>
            </a:r>
            <a:r>
              <a:rPr lang="ru-RU" dirty="0" smtClean="0"/>
              <a:t>. 32:27)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Диагноз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495800"/>
          </a:xfrm>
        </p:spPr>
        <p:txBody>
          <a:bodyPr/>
          <a:lstStyle/>
          <a:p>
            <a:pPr eaLnBrk="1" hangingPunct="1"/>
            <a:r>
              <a:rPr lang="ru-RU" dirty="0" smtClean="0"/>
              <a:t>Водительство </a:t>
            </a:r>
            <a:r>
              <a:rPr lang="ru-RU" dirty="0" smtClean="0"/>
              <a:t>Духа </a:t>
            </a:r>
          </a:p>
          <a:p>
            <a:pPr lvl="1" eaLnBrk="1" hangingPunct="1"/>
            <a:r>
              <a:rPr lang="ru-RU" i="1" dirty="0" smtClean="0"/>
              <a:t>Ибо все, водимые Духом Божиим, суть сыны Божии (Рим. 8:14)</a:t>
            </a:r>
            <a:endParaRPr lang="ru-RU" i="1" dirty="0" smtClean="0"/>
          </a:p>
          <a:p>
            <a:pPr eaLnBrk="1" hangingPunct="1"/>
            <a:r>
              <a:rPr lang="ru-RU" dirty="0" smtClean="0"/>
              <a:t>Чувствительность к </a:t>
            </a:r>
            <a:r>
              <a:rPr lang="ru-RU" dirty="0" smtClean="0"/>
              <a:t>духовному</a:t>
            </a:r>
          </a:p>
          <a:p>
            <a:pPr lvl="1" eaLnBrk="1" hangingPunct="1"/>
            <a:r>
              <a:rPr lang="ru-RU" i="1" dirty="0" smtClean="0"/>
              <a:t>Братия! если и впадет человек в какое согрешение, вы, духовные, исправляйте такового в духе кротости, наблюдая каждый за собою, чтобы не быть искушенным</a:t>
            </a:r>
            <a:r>
              <a:rPr lang="ru-RU" i="1" dirty="0" smtClean="0"/>
              <a:t> </a:t>
            </a:r>
            <a:r>
              <a:rPr lang="ru-RU" i="1" dirty="0" smtClean="0"/>
              <a:t>(</a:t>
            </a:r>
            <a:r>
              <a:rPr lang="ru-RU" i="1" dirty="0" err="1" smtClean="0"/>
              <a:t>Гал</a:t>
            </a:r>
            <a:r>
              <a:rPr lang="ru-RU" i="1" dirty="0" smtClean="0"/>
              <a:t>. 6:1)</a:t>
            </a:r>
            <a:endParaRPr lang="ru-RU" i="1" dirty="0" smtClean="0"/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-.5"/>
                                          </p:val>
                                        </p:tav>
                                        <p:tav tm="50000">
                                          <p:val>
                                            <p:strVal val="#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ppt_w-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0">
                                          <p:val>
                                            <p:strVal val="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8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4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7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0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3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8" grpId="1"/>
      <p:bldP spid="34819" grpId="0" build="p"/>
      <p:bldP spid="34819" grpId="1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Принцип «не навредить»</a:t>
            </a:r>
          </a:p>
          <a:p>
            <a:pPr lvl="1" eaLnBrk="1" hangingPunct="1"/>
            <a:r>
              <a:rPr lang="ru-RU" i="1" dirty="0" smtClean="0"/>
              <a:t>И</a:t>
            </a:r>
            <a:r>
              <a:rPr lang="ru-RU" i="1" dirty="0" smtClean="0"/>
              <a:t> бывает для человека того последнее хуже первого (Лук. 11:26)</a:t>
            </a:r>
          </a:p>
          <a:p>
            <a:pPr eaLnBrk="1" hangingPunct="1"/>
            <a:r>
              <a:rPr lang="ru-RU" dirty="0" smtClean="0"/>
              <a:t>Отсутствие спешки</a:t>
            </a:r>
          </a:p>
          <a:p>
            <a:pPr lvl="1" eaLnBrk="1" hangingPunct="1"/>
            <a:r>
              <a:rPr lang="ru-RU" i="1" dirty="0" smtClean="0"/>
              <a:t>Терпение нужно вам, чтобы, исполнив волю Божию, получить обещанное (Евр. 10:36)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2413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5043264"/>
          </a:xfrm>
        </p:spPr>
        <p:txBody>
          <a:bodyPr/>
          <a:lstStyle/>
          <a:p>
            <a:pPr eaLnBrk="1" hangingPunct="1"/>
            <a:r>
              <a:rPr lang="ru-RU" dirty="0" smtClean="0"/>
              <a:t>Отсутствие штампов</a:t>
            </a:r>
          </a:p>
          <a:p>
            <a:pPr lvl="1" eaLnBrk="1" hangingPunct="1"/>
            <a:r>
              <a:rPr lang="ru-RU" dirty="0" smtClean="0"/>
              <a:t>«Два сапога пара». Но Навал и </a:t>
            </a:r>
            <a:r>
              <a:rPr lang="ru-RU" dirty="0" err="1" smtClean="0"/>
              <a:t>Авигея</a:t>
            </a:r>
            <a:r>
              <a:rPr lang="ru-RU" dirty="0" smtClean="0"/>
              <a:t>        (1-я </a:t>
            </a:r>
            <a:r>
              <a:rPr lang="ru-RU" dirty="0" err="1" smtClean="0"/>
              <a:t>Цар</a:t>
            </a:r>
            <a:r>
              <a:rPr lang="ru-RU" dirty="0" smtClean="0"/>
              <a:t>. 25)</a:t>
            </a:r>
          </a:p>
          <a:p>
            <a:pPr lvl="1" eaLnBrk="1" hangingPunct="1"/>
            <a:r>
              <a:rPr lang="ru-RU" dirty="0" smtClean="0"/>
              <a:t>«Виновен он(а) и только». </a:t>
            </a:r>
            <a:r>
              <a:rPr lang="ru-RU" dirty="0" err="1" smtClean="0"/>
              <a:t>Ефес</a:t>
            </a:r>
            <a:r>
              <a:rPr lang="ru-RU" dirty="0" smtClean="0"/>
              <a:t>. 5</a:t>
            </a:r>
          </a:p>
          <a:p>
            <a:pPr eaLnBrk="1" hangingPunct="1"/>
            <a:r>
              <a:rPr lang="ru-RU" dirty="0" smtClean="0"/>
              <a:t>Выражение Божьей любви</a:t>
            </a:r>
          </a:p>
          <a:p>
            <a:pPr lvl="1" eaLnBrk="1" hangingPunct="1"/>
            <a:r>
              <a:rPr lang="ru-RU" dirty="0" smtClean="0"/>
              <a:t>Бог есть любовь, и пребывающий в любви пребывает в Боге, и Бог в нем (1-е Иоанна 4:16)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Рамки Слова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Что такое душепопечение?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Вызов «на ковер»?</a:t>
            </a:r>
          </a:p>
          <a:p>
            <a:pPr eaLnBrk="1" hangingPunct="1"/>
            <a:r>
              <a:rPr lang="ru-RU" dirty="0" smtClean="0"/>
              <a:t>Беседа по душам?</a:t>
            </a:r>
          </a:p>
          <a:p>
            <a:pPr eaLnBrk="1" hangingPunct="1"/>
            <a:r>
              <a:rPr lang="ru-RU" dirty="0" smtClean="0"/>
              <a:t>Доверительный разговор?</a:t>
            </a:r>
          </a:p>
          <a:p>
            <a:pPr eaLnBrk="1" hangingPunct="1"/>
            <a:r>
              <a:rPr lang="ru-RU" dirty="0" smtClean="0"/>
              <a:t> Исповедь?</a:t>
            </a:r>
            <a:endParaRPr lang="ru-RU" dirty="0" smtClean="0"/>
          </a:p>
          <a:p>
            <a:pPr eaLnBrk="1" hangingPunct="1"/>
            <a:r>
              <a:rPr lang="ru-RU" dirty="0" smtClean="0"/>
              <a:t>Психотерапия?</a:t>
            </a:r>
            <a:endParaRPr lang="ru-RU" dirty="0" smtClean="0"/>
          </a:p>
          <a:p>
            <a:pPr eaLnBrk="1" hangingPunct="1"/>
            <a:r>
              <a:rPr lang="ru-RU" dirty="0" smtClean="0"/>
              <a:t>Д-У-Ш-Е-П-О-П-Е-Ч-Е-Н-И-Е (попечение о душе, духе и теле)</a:t>
            </a:r>
            <a:endParaRPr lang="ru-RU" dirty="0" smtClean="0"/>
          </a:p>
          <a:p>
            <a:pPr eaLnBrk="1" hangingPunct="1">
              <a:buFontTx/>
              <a:buNone/>
            </a:pPr>
            <a:endParaRPr lang="ru-RU" dirty="0" smtClean="0"/>
          </a:p>
          <a:p>
            <a:pPr eaLnBrk="1" hangingPunct="1">
              <a:buFontTx/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Библейское обоснование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   Гал. 6:1. </a:t>
            </a:r>
            <a:r>
              <a:rPr lang="ru-RU" i="1" smtClean="0"/>
              <a:t>«Братия! если и впадет человек в какое согрешение, вы, духовные, исправляйте такового в духе кротости, наблюдая каждый за собою, чтобы не быть искушенным. Носите бремена друг друга, и таким образом исполните закон Христов».</a:t>
            </a:r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-.5"/>
                                          </p:val>
                                        </p:tav>
                                        <p:tav tm="50000">
                                          <p:val>
                                            <p:strVal val="#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ppt_w-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0">
                                          <p:val>
                                            <p:strVal val="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8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1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2" grpId="1"/>
      <p:bldP spid="15363" grpId="0" build="p"/>
      <p:bldP spid="15363" grpI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Библейское обоснование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Иоан. 11:39. «Отнимите камень» </a:t>
            </a:r>
          </a:p>
          <a:p>
            <a:pPr eaLnBrk="1" hangingPunct="1"/>
            <a:r>
              <a:rPr lang="ru-RU" smtClean="0"/>
              <a:t>Иоан. 11:44. «Развяжите его, пусть идет».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ОПРЕДЕЛЕНИЕ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600200"/>
            <a:ext cx="8964488" cy="4495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3600" dirty="0" err="1" smtClean="0"/>
              <a:t>Душепопечение</a:t>
            </a:r>
            <a:r>
              <a:rPr lang="ru-RU" sz="3600" dirty="0" smtClean="0"/>
              <a:t> – это восстановление</a:t>
            </a:r>
          </a:p>
          <a:p>
            <a:pPr algn="ctr" eaLnBrk="1" hangingPunct="1">
              <a:buFontTx/>
              <a:buNone/>
            </a:pPr>
            <a:r>
              <a:rPr lang="ru-RU" sz="3600" dirty="0" smtClean="0"/>
              <a:t>нарушенных связей, а </a:t>
            </a:r>
            <a:r>
              <a:rPr lang="ru-RU" sz="3600" dirty="0" smtClean="0"/>
              <a:t>также созидание новых</a:t>
            </a:r>
          </a:p>
          <a:p>
            <a:pPr algn="ctr" eaLnBrk="1" hangingPunct="1">
              <a:buFontTx/>
              <a:buNone/>
            </a:pPr>
            <a:endParaRPr lang="ru-RU" sz="36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СВЯЗИ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683224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ru-RU" dirty="0" smtClean="0"/>
              <a:t>Связь с Богом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dirty="0" smtClean="0"/>
              <a:t>Связь с </a:t>
            </a:r>
            <a:r>
              <a:rPr lang="ru-RU" dirty="0" smtClean="0"/>
              <a:t>людьми</a:t>
            </a:r>
          </a:p>
          <a:p>
            <a:pPr marL="609600" indent="-609600" algn="ctr" eaLnBrk="1" hangingPunct="1">
              <a:buNone/>
            </a:pPr>
            <a:r>
              <a:rPr lang="ru-RU" dirty="0" smtClean="0"/>
              <a:t>Исполнение заповедей</a:t>
            </a:r>
          </a:p>
          <a:p>
            <a:pPr marL="609600" indent="-609600" eaLnBrk="1" hangingPunct="1">
              <a:buNone/>
            </a:pPr>
            <a:r>
              <a:rPr lang="ru-RU" i="1" dirty="0" smtClean="0"/>
              <a:t>Иисус сказал ему: возлюби Господа Бога твоего всем сердцем твоим и всею </a:t>
            </a:r>
            <a:r>
              <a:rPr lang="ru-RU" i="1" dirty="0" err="1" smtClean="0"/>
              <a:t>душею</a:t>
            </a:r>
            <a:r>
              <a:rPr lang="ru-RU" i="1" dirty="0" smtClean="0"/>
              <a:t> твоею и всем разумением твоим: сия есть первая и наибольшая заповедь… </a:t>
            </a:r>
            <a:r>
              <a:rPr lang="ru-RU" dirty="0" smtClean="0"/>
              <a:t>(</a:t>
            </a:r>
            <a:r>
              <a:rPr lang="ru-RU" dirty="0" err="1" smtClean="0"/>
              <a:t>Мтф</a:t>
            </a:r>
            <a:r>
              <a:rPr lang="ru-RU" dirty="0" smtClean="0"/>
              <a:t>. 22:37,38)</a:t>
            </a:r>
          </a:p>
          <a:p>
            <a:pPr marL="609600" indent="-609600" algn="ctr" eaLnBrk="1" hangingPunct="1">
              <a:buNone/>
            </a:pPr>
            <a:endParaRPr lang="ru-RU" dirty="0" smtClean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ПРЕПЯТСТВИЯ НА ПУТИ ДУШЕПОПЕЧЕНИЯ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dirty="0" err="1" smtClean="0"/>
              <a:t>Душепопечитель</a:t>
            </a:r>
            <a:endParaRPr lang="ru-RU" dirty="0" smtClean="0"/>
          </a:p>
          <a:p>
            <a:pPr eaLnBrk="1" hangingPunct="1"/>
            <a:r>
              <a:rPr lang="ru-RU" dirty="0" smtClean="0"/>
              <a:t>Консультируемый(е)</a:t>
            </a:r>
            <a:endParaRPr lang="ru-RU" dirty="0" smtClean="0"/>
          </a:p>
          <a:p>
            <a:pPr eaLnBrk="1" hangingPunct="1"/>
            <a:r>
              <a:rPr lang="ru-RU" dirty="0" smtClean="0"/>
              <a:t>Окружающие </a:t>
            </a:r>
          </a:p>
          <a:p>
            <a:pPr eaLnBrk="1" hangingPunct="1"/>
            <a:r>
              <a:rPr lang="ru-RU" dirty="0" smtClean="0"/>
              <a:t>Силы зла</a:t>
            </a:r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ПРЕПЯТСТВИЯ НА ПУТИ ДУШЕПОПЕЧЕНИЯ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Отсутствие веры (</a:t>
            </a:r>
            <a:r>
              <a:rPr lang="ru-RU" dirty="0" err="1" smtClean="0"/>
              <a:t>Иоан</a:t>
            </a:r>
            <a:r>
              <a:rPr lang="ru-RU" dirty="0" smtClean="0"/>
              <a:t>. 11:39, 40)</a:t>
            </a:r>
          </a:p>
          <a:p>
            <a:pPr eaLnBrk="1" hangingPunct="1"/>
            <a:r>
              <a:rPr lang="ru-RU" dirty="0" smtClean="0"/>
              <a:t>Отсутствие </a:t>
            </a:r>
            <a:r>
              <a:rPr lang="ru-RU" dirty="0" smtClean="0"/>
              <a:t>спасения </a:t>
            </a:r>
          </a:p>
          <a:p>
            <a:pPr eaLnBrk="1" hangingPunct="1"/>
            <a:r>
              <a:rPr lang="ru-RU" dirty="0" smtClean="0"/>
              <a:t>Отсутствие основания</a:t>
            </a:r>
          </a:p>
          <a:p>
            <a:pPr eaLnBrk="1" hangingPunct="1"/>
            <a:r>
              <a:rPr lang="ru-RU" dirty="0" smtClean="0"/>
              <a:t>Ложное представление о Боге</a:t>
            </a:r>
          </a:p>
          <a:p>
            <a:pPr eaLnBrk="1" hangingPunct="1"/>
            <a:r>
              <a:rPr lang="ru-RU" dirty="0" smtClean="0"/>
              <a:t>Время</a:t>
            </a:r>
          </a:p>
          <a:p>
            <a:pPr eaLnBrk="1" hangingPunct="1"/>
            <a:r>
              <a:rPr lang="ru-RU" dirty="0" smtClean="0"/>
              <a:t>Место консультирования</a:t>
            </a:r>
            <a:endParaRPr lang="en-US" dirty="0" smtClean="0"/>
          </a:p>
          <a:p>
            <a:pPr eaLnBrk="1" hangingPunct="1"/>
            <a:r>
              <a:rPr lang="ru-RU" dirty="0" smtClean="0"/>
              <a:t>Предвзятость и предрассудки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Консультирование </a:t>
            </a:r>
            <a:r>
              <a:rPr lang="ru-RU" sz="4000" dirty="0" smtClean="0"/>
              <a:t>супружеских </a:t>
            </a:r>
            <a:r>
              <a:rPr lang="ru-RU" sz="4000" dirty="0" smtClean="0"/>
              <a:t>пар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Умение </a:t>
            </a:r>
            <a:r>
              <a:rPr lang="ru-RU" dirty="0" smtClean="0"/>
              <a:t>слушать</a:t>
            </a:r>
          </a:p>
          <a:p>
            <a:pPr lvl="1" eaLnBrk="1" hangingPunct="1"/>
            <a:r>
              <a:rPr lang="ru-RU" i="1" dirty="0" smtClean="0"/>
              <a:t>Итак, братия мои возлюбленные, всякий человек да будет скор на </a:t>
            </a:r>
            <a:r>
              <a:rPr lang="ru-RU" i="1" dirty="0" err="1" smtClean="0"/>
              <a:t>слышание</a:t>
            </a:r>
            <a:r>
              <a:rPr lang="ru-RU" i="1" dirty="0" smtClean="0"/>
              <a:t>, медлен на слова…(</a:t>
            </a:r>
            <a:r>
              <a:rPr lang="ru-RU" i="1" dirty="0" err="1" smtClean="0"/>
              <a:t>Иак</a:t>
            </a:r>
            <a:r>
              <a:rPr lang="ru-RU" i="1" dirty="0" smtClean="0"/>
              <a:t>. 1:19)</a:t>
            </a:r>
            <a:endParaRPr lang="ru-RU" i="1" dirty="0" smtClean="0"/>
          </a:p>
          <a:p>
            <a:pPr eaLnBrk="1" hangingPunct="1"/>
            <a:r>
              <a:rPr lang="ru-RU" dirty="0" smtClean="0"/>
              <a:t>Беспристрастность</a:t>
            </a:r>
          </a:p>
          <a:p>
            <a:pPr lvl="1" eaLnBrk="1" hangingPunct="1"/>
            <a:r>
              <a:rPr lang="ru-RU" i="1" dirty="0" smtClean="0"/>
              <a:t>И если вы называете </a:t>
            </a:r>
            <a:r>
              <a:rPr lang="ru-RU" i="1" dirty="0" err="1" smtClean="0"/>
              <a:t>Отцем</a:t>
            </a:r>
            <a:r>
              <a:rPr lang="ru-RU" i="1" dirty="0" smtClean="0"/>
              <a:t> Того, Который нелицеприятно (</a:t>
            </a:r>
            <a:r>
              <a:rPr lang="ru-RU" i="1" dirty="0" err="1" smtClean="0"/>
              <a:t>беспристрасно</a:t>
            </a:r>
            <a:r>
              <a:rPr lang="ru-RU" i="1" dirty="0" smtClean="0"/>
              <a:t>) судит каждого по делам…(1-е Петра 1:17)</a:t>
            </a:r>
            <a:endParaRPr lang="ru-RU" i="1" dirty="0" smtClean="0"/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6" dur="12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98" decel="1000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98" decel="100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98" decel="1000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theme/theme1.xml><?xml version="1.0" encoding="utf-8"?>
<a:theme xmlns:a="http://schemas.openxmlformats.org/drawingml/2006/main" name="Вершина горы">
  <a:themeElements>
    <a:clrScheme name="Вершина горы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Вершина гор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ершина горы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916</TotalTime>
  <Words>445</Words>
  <Application>Microsoft Office PowerPoint</Application>
  <PresentationFormat>Экран (4:3)</PresentationFormat>
  <Paragraphs>60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Вершина горы</vt:lpstr>
      <vt:lpstr>Вопросы душепопечения при семейных проблемах</vt:lpstr>
      <vt:lpstr>Что такое душепопечение?</vt:lpstr>
      <vt:lpstr>Библейское обоснование</vt:lpstr>
      <vt:lpstr>Библейское обоснование</vt:lpstr>
      <vt:lpstr>ОПРЕДЕЛЕНИЕ</vt:lpstr>
      <vt:lpstr>СВЯЗИ</vt:lpstr>
      <vt:lpstr>ПРЕПЯТСТВИЯ НА ПУТИ ДУШЕПОПЕЧЕНИЯ</vt:lpstr>
      <vt:lpstr>ПРЕПЯТСТВИЯ НА ПУТИ ДУШЕПОПЕЧЕНИЯ</vt:lpstr>
      <vt:lpstr>Консультирование супружеских пар</vt:lpstr>
      <vt:lpstr>Слайд 10</vt:lpstr>
      <vt:lpstr>Диагноз</vt:lpstr>
      <vt:lpstr>Слайд 12</vt:lpstr>
      <vt:lpstr>Слайд 13</vt:lpstr>
      <vt:lpstr>Слайд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ПАСТОРСКОЕ КОНСУЛЬТИРОВАНИЕ</dc:title>
  <dc:creator>home</dc:creator>
  <cp:lastModifiedBy>ADMIN</cp:lastModifiedBy>
  <cp:revision>34</cp:revision>
  <dcterms:created xsi:type="dcterms:W3CDTF">2011-02-01T18:08:51Z</dcterms:created>
  <dcterms:modified xsi:type="dcterms:W3CDTF">2015-09-25T17:12:36Z</dcterms:modified>
</cp:coreProperties>
</file>