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61" r:id="rId4"/>
    <p:sldId id="262" r:id="rId5"/>
    <p:sldId id="258" r:id="rId6"/>
    <p:sldId id="260" r:id="rId7"/>
    <p:sldId id="264" r:id="rId8"/>
    <p:sldId id="263" r:id="rId9"/>
    <p:sldId id="291" r:id="rId10"/>
    <p:sldId id="293" r:id="rId11"/>
    <p:sldId id="277" r:id="rId12"/>
    <p:sldId id="294" r:id="rId13"/>
    <p:sldId id="292" r:id="rId14"/>
    <p:sldId id="29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be-BY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be-BY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be-BY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1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21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8E80C9-3F76-47A3-82BE-AEBE51ED5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3BB37-E378-4850-86D9-E618D95E35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6D355-E615-40F7-86E4-03E9E83A93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FA8F3-F284-402C-BB6B-667FADE86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2A327-61A0-42FE-BB11-8CAAAC57D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BE777-76AF-43E1-950C-83482E9B5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BC94B-4982-4423-A837-177997837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03135-6FD6-46F9-A29F-664448B5D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27E97-5870-4FDE-95E2-5135F906F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395FC-0B1C-4018-8C41-AB6C6BC155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e-BY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942E3-5289-4DB3-AC95-B24757A8B1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be-BY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717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be-BY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18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be-BY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9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F31CC80-1B35-402A-9AC6-B1CB76ECC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be-B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Вопросы </a:t>
            </a:r>
            <a:r>
              <a:rPr lang="ru-RU" dirty="0" err="1" smtClean="0"/>
              <a:t>душепопечения</a:t>
            </a:r>
            <a:r>
              <a:rPr lang="ru-RU" dirty="0" smtClean="0"/>
              <a:t> при семейных проблемах</a:t>
            </a:r>
            <a:endParaRPr lang="ru-RU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Леонид </a:t>
            </a:r>
            <a:r>
              <a:rPr lang="ru-RU" dirty="0" smtClean="0"/>
              <a:t>Бирюк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  <p:bldP spid="2050" grpId="2"/>
      <p:bldP spid="2051" grpId="0" build="p"/>
      <p:bldP spid="2051" grpI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Консультирование родственников </a:t>
            </a:r>
          </a:p>
          <a:p>
            <a:pPr lvl="1" eaLnBrk="1" hangingPunct="1"/>
            <a:r>
              <a:rPr lang="ru-RU" i="1" dirty="0" smtClean="0"/>
              <a:t>Ибо сын позорит отца, дочь восстает против матери, невестка — против свекрови своей; враги человеку — домашние его (</a:t>
            </a:r>
            <a:r>
              <a:rPr lang="ru-RU" i="1" dirty="0" err="1" smtClean="0"/>
              <a:t>Мих</a:t>
            </a:r>
            <a:r>
              <a:rPr lang="ru-RU" i="1" dirty="0" smtClean="0"/>
              <a:t>. 7:6)</a:t>
            </a:r>
          </a:p>
          <a:p>
            <a:pPr eaLnBrk="1" hangingPunct="1"/>
            <a:r>
              <a:rPr lang="ru-RU" dirty="0" smtClean="0"/>
              <a:t>Отсутствие точки </a:t>
            </a:r>
            <a:r>
              <a:rPr lang="ru-RU" dirty="0" err="1" smtClean="0"/>
              <a:t>невозврата</a:t>
            </a:r>
            <a:r>
              <a:rPr lang="ru-RU" dirty="0" smtClean="0"/>
              <a:t> </a:t>
            </a:r>
          </a:p>
          <a:p>
            <a:pPr lvl="1" eaLnBrk="1" hangingPunct="1"/>
            <a:r>
              <a:rPr lang="ru-RU" dirty="0" smtClean="0"/>
              <a:t>Вот, Я Господь, Бог всякой плоти; есть ли что невозможное для Меня? (</a:t>
            </a:r>
            <a:r>
              <a:rPr lang="ru-RU" dirty="0" err="1" smtClean="0"/>
              <a:t>Иер</a:t>
            </a:r>
            <a:r>
              <a:rPr lang="ru-RU" dirty="0" smtClean="0"/>
              <a:t>. 32:27)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Диагноз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495800"/>
          </a:xfrm>
        </p:spPr>
        <p:txBody>
          <a:bodyPr/>
          <a:lstStyle/>
          <a:p>
            <a:pPr eaLnBrk="1" hangingPunct="1"/>
            <a:r>
              <a:rPr lang="ru-RU" dirty="0" smtClean="0"/>
              <a:t>Водительство </a:t>
            </a:r>
            <a:r>
              <a:rPr lang="ru-RU" dirty="0" smtClean="0"/>
              <a:t>Духа </a:t>
            </a:r>
          </a:p>
          <a:p>
            <a:pPr lvl="1" eaLnBrk="1" hangingPunct="1"/>
            <a:r>
              <a:rPr lang="ru-RU" i="1" dirty="0" smtClean="0"/>
              <a:t>Ибо все, водимые Духом Божиим, суть сыны Божии (Рим. 8:14)</a:t>
            </a:r>
            <a:endParaRPr lang="ru-RU" i="1" dirty="0" smtClean="0"/>
          </a:p>
          <a:p>
            <a:pPr eaLnBrk="1" hangingPunct="1"/>
            <a:r>
              <a:rPr lang="ru-RU" dirty="0" smtClean="0"/>
              <a:t>Чувствительность к </a:t>
            </a:r>
            <a:r>
              <a:rPr lang="ru-RU" dirty="0" smtClean="0"/>
              <a:t>духовному</a:t>
            </a:r>
          </a:p>
          <a:p>
            <a:pPr lvl="1" eaLnBrk="1" hangingPunct="1"/>
            <a:r>
              <a:rPr lang="ru-RU" i="1" dirty="0" smtClean="0"/>
              <a:t>Братия! если и впадет человек в какое согрешение, вы, духовные, исправляйте такового в духе кротости, наблюдая каждый за собою, чтобы не быть искушенным</a:t>
            </a:r>
            <a:r>
              <a:rPr lang="ru-RU" i="1" dirty="0" smtClean="0"/>
              <a:t> </a:t>
            </a:r>
            <a:r>
              <a:rPr lang="ru-RU" i="1" dirty="0" smtClean="0"/>
              <a:t>(</a:t>
            </a:r>
            <a:r>
              <a:rPr lang="ru-RU" i="1" dirty="0" err="1" smtClean="0"/>
              <a:t>Гал</a:t>
            </a:r>
            <a:r>
              <a:rPr lang="ru-RU" i="1" dirty="0" smtClean="0"/>
              <a:t>. 6:1)</a:t>
            </a:r>
            <a:endParaRPr lang="ru-RU" i="1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4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7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0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3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8" grpId="1"/>
      <p:bldP spid="34819" grpId="0" build="p"/>
      <p:bldP spid="34819" grpI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Принцип «не навредить»</a:t>
            </a:r>
          </a:p>
          <a:p>
            <a:pPr lvl="1" eaLnBrk="1" hangingPunct="1"/>
            <a:r>
              <a:rPr lang="ru-RU" i="1" dirty="0" smtClean="0"/>
              <a:t>И</a:t>
            </a:r>
            <a:r>
              <a:rPr lang="ru-RU" i="1" dirty="0" smtClean="0"/>
              <a:t> бывает для человека того последнее хуже первого (Лук. 11:26)</a:t>
            </a:r>
          </a:p>
          <a:p>
            <a:pPr eaLnBrk="1" hangingPunct="1"/>
            <a:r>
              <a:rPr lang="ru-RU" dirty="0" smtClean="0"/>
              <a:t>Отсутствие спешки</a:t>
            </a:r>
          </a:p>
          <a:p>
            <a:pPr lvl="1" eaLnBrk="1" hangingPunct="1"/>
            <a:r>
              <a:rPr lang="ru-RU" i="1" dirty="0" smtClean="0"/>
              <a:t>Терпение нужно вам, чтобы, исполнив волю Божию, получить обещанное (Евр. 10:36)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241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043264"/>
          </a:xfrm>
        </p:spPr>
        <p:txBody>
          <a:bodyPr/>
          <a:lstStyle/>
          <a:p>
            <a:pPr eaLnBrk="1" hangingPunct="1"/>
            <a:r>
              <a:rPr lang="ru-RU" dirty="0" smtClean="0"/>
              <a:t>Отсутствие штампов</a:t>
            </a:r>
          </a:p>
          <a:p>
            <a:pPr lvl="1" eaLnBrk="1" hangingPunct="1"/>
            <a:r>
              <a:rPr lang="ru-RU" dirty="0" smtClean="0"/>
              <a:t>«Два сапога пара». Но Навал и </a:t>
            </a:r>
            <a:r>
              <a:rPr lang="ru-RU" dirty="0" err="1" smtClean="0"/>
              <a:t>Авигея</a:t>
            </a:r>
            <a:r>
              <a:rPr lang="ru-RU" dirty="0" smtClean="0"/>
              <a:t>        (1-я </a:t>
            </a:r>
            <a:r>
              <a:rPr lang="ru-RU" dirty="0" err="1" smtClean="0"/>
              <a:t>Цар</a:t>
            </a:r>
            <a:r>
              <a:rPr lang="ru-RU" dirty="0" smtClean="0"/>
              <a:t>. 25)</a:t>
            </a:r>
          </a:p>
          <a:p>
            <a:pPr lvl="1" eaLnBrk="1" hangingPunct="1"/>
            <a:r>
              <a:rPr lang="ru-RU" dirty="0" smtClean="0"/>
              <a:t>«Виновен он(а) и только». </a:t>
            </a:r>
            <a:r>
              <a:rPr lang="ru-RU" dirty="0" err="1" smtClean="0"/>
              <a:t>Ефес</a:t>
            </a:r>
            <a:r>
              <a:rPr lang="ru-RU" dirty="0" smtClean="0"/>
              <a:t>. 5</a:t>
            </a:r>
          </a:p>
          <a:p>
            <a:pPr eaLnBrk="1" hangingPunct="1"/>
            <a:r>
              <a:rPr lang="ru-RU" dirty="0" smtClean="0"/>
              <a:t>Выражение Божьей любви</a:t>
            </a:r>
          </a:p>
          <a:p>
            <a:pPr lvl="1" eaLnBrk="1" hangingPunct="1"/>
            <a:r>
              <a:rPr lang="ru-RU" dirty="0" smtClean="0"/>
              <a:t>Бог есть любовь, и пребывающий в любви пребывает в Боге, и Бог в нем (1-е Иоанна 4:16)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Рамки Слова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Что такое душепопечение?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Вызов «на ковер»?</a:t>
            </a:r>
          </a:p>
          <a:p>
            <a:pPr eaLnBrk="1" hangingPunct="1"/>
            <a:r>
              <a:rPr lang="ru-RU" dirty="0" smtClean="0"/>
              <a:t>Беседа по душам?</a:t>
            </a:r>
          </a:p>
          <a:p>
            <a:pPr eaLnBrk="1" hangingPunct="1"/>
            <a:r>
              <a:rPr lang="ru-RU" dirty="0" smtClean="0"/>
              <a:t>Доверительный разговор?</a:t>
            </a:r>
          </a:p>
          <a:p>
            <a:pPr eaLnBrk="1" hangingPunct="1"/>
            <a:r>
              <a:rPr lang="ru-RU" dirty="0" smtClean="0"/>
              <a:t> Исповедь?</a:t>
            </a:r>
            <a:endParaRPr lang="ru-RU" dirty="0" smtClean="0"/>
          </a:p>
          <a:p>
            <a:pPr eaLnBrk="1" hangingPunct="1"/>
            <a:r>
              <a:rPr lang="ru-RU" dirty="0" smtClean="0"/>
              <a:t>Психотерапия?</a:t>
            </a:r>
            <a:endParaRPr lang="ru-RU" dirty="0" smtClean="0"/>
          </a:p>
          <a:p>
            <a:pPr eaLnBrk="1" hangingPunct="1"/>
            <a:r>
              <a:rPr lang="ru-RU" dirty="0" smtClean="0"/>
              <a:t>Д-У-Ш-Е-П-О-П-Е-Ч-Е-Н-И-Е (попечение о душе, духе и теле)</a:t>
            </a: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Библейское обоснование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Гал. 6:1. </a:t>
            </a:r>
            <a:r>
              <a:rPr lang="ru-RU" i="1" smtClean="0"/>
              <a:t>«Братия! если и впадет человек в какое согрешение, вы, духовные, исправляйте такового в духе кротости, наблюдая каждый за собою, чтобы не быть искушенным. Носите бремена друг друга, и таким образом исполните закон Христов».</a:t>
            </a:r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2" grpId="1"/>
      <p:bldP spid="15363" grpId="0" build="p"/>
      <p:bldP spid="15363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Библейское обоснование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Иоан. 11:39. «Отнимите камень» </a:t>
            </a:r>
          </a:p>
          <a:p>
            <a:pPr eaLnBrk="1" hangingPunct="1"/>
            <a:r>
              <a:rPr lang="ru-RU" smtClean="0"/>
              <a:t>Иоан. 11:44. «Развяжите его, пусть идет».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ОПРЕДЕЛЕНИЕ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00200"/>
            <a:ext cx="8964488" cy="449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3600" dirty="0" err="1" smtClean="0"/>
              <a:t>Душепопечение</a:t>
            </a:r>
            <a:r>
              <a:rPr lang="ru-RU" sz="3600" dirty="0" smtClean="0"/>
              <a:t> – это восстановление</a:t>
            </a:r>
          </a:p>
          <a:p>
            <a:pPr algn="ctr" eaLnBrk="1" hangingPunct="1">
              <a:buFontTx/>
              <a:buNone/>
            </a:pPr>
            <a:r>
              <a:rPr lang="ru-RU" sz="3600" dirty="0" smtClean="0"/>
              <a:t>нарушенных связей, а </a:t>
            </a:r>
            <a:r>
              <a:rPr lang="ru-RU" sz="3600" dirty="0" smtClean="0"/>
              <a:t>также созидание новых</a:t>
            </a:r>
          </a:p>
          <a:p>
            <a:pPr algn="ctr" eaLnBrk="1" hangingPunct="1">
              <a:buFontTx/>
              <a:buNone/>
            </a:pPr>
            <a:endParaRPr lang="ru-RU" sz="3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СВЯЗИ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683224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dirty="0" smtClean="0"/>
              <a:t>Связь с Богом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dirty="0" smtClean="0"/>
              <a:t>Связь с </a:t>
            </a:r>
            <a:r>
              <a:rPr lang="ru-RU" dirty="0" smtClean="0"/>
              <a:t>людьми</a:t>
            </a:r>
          </a:p>
          <a:p>
            <a:pPr marL="609600" indent="-609600" algn="ctr" eaLnBrk="1" hangingPunct="1">
              <a:buNone/>
            </a:pPr>
            <a:r>
              <a:rPr lang="ru-RU" dirty="0" smtClean="0"/>
              <a:t>Исполнение заповедей</a:t>
            </a:r>
          </a:p>
          <a:p>
            <a:pPr marL="609600" indent="-609600" eaLnBrk="1" hangingPunct="1">
              <a:buNone/>
            </a:pPr>
            <a:r>
              <a:rPr lang="ru-RU" i="1" dirty="0" smtClean="0"/>
              <a:t>Иисус сказал ему: возлюби Господа Бога твоего всем сердцем твоим и всею </a:t>
            </a:r>
            <a:r>
              <a:rPr lang="ru-RU" i="1" dirty="0" err="1" smtClean="0"/>
              <a:t>душею</a:t>
            </a:r>
            <a:r>
              <a:rPr lang="ru-RU" i="1" dirty="0" smtClean="0"/>
              <a:t> твоею и всем разумением твоим: сия есть первая и наибольшая заповедь… </a:t>
            </a:r>
            <a:r>
              <a:rPr lang="ru-RU" dirty="0" smtClean="0"/>
              <a:t>(</a:t>
            </a:r>
            <a:r>
              <a:rPr lang="ru-RU" dirty="0" err="1" smtClean="0"/>
              <a:t>Мтф</a:t>
            </a:r>
            <a:r>
              <a:rPr lang="ru-RU" dirty="0" smtClean="0"/>
              <a:t>. 22:37,38)</a:t>
            </a:r>
          </a:p>
          <a:p>
            <a:pPr marL="609600" indent="-609600" algn="ctr" eaLnBrk="1" hangingPunct="1">
              <a:buNone/>
            </a:pPr>
            <a:endParaRPr lang="ru-RU" dirty="0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ПРЕПЯТСТВИЯ НА ПУТИ ДУШЕПОПЕЧЕНИЯ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err="1" smtClean="0"/>
              <a:t>Душепопечитель</a:t>
            </a:r>
            <a:endParaRPr lang="ru-RU" dirty="0" smtClean="0"/>
          </a:p>
          <a:p>
            <a:pPr eaLnBrk="1" hangingPunct="1"/>
            <a:r>
              <a:rPr lang="ru-RU" dirty="0" smtClean="0"/>
              <a:t>Консультируемый(е)</a:t>
            </a:r>
            <a:endParaRPr lang="ru-RU" dirty="0" smtClean="0"/>
          </a:p>
          <a:p>
            <a:pPr eaLnBrk="1" hangingPunct="1"/>
            <a:r>
              <a:rPr lang="ru-RU" dirty="0" smtClean="0"/>
              <a:t>Окружающие </a:t>
            </a:r>
          </a:p>
          <a:p>
            <a:pPr eaLnBrk="1" hangingPunct="1"/>
            <a:r>
              <a:rPr lang="ru-RU" dirty="0" smtClean="0"/>
              <a:t>Силы зла</a:t>
            </a: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ПРЕПЯТСТВИЯ НА ПУТИ ДУШЕПОПЕЧЕНИЯ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Отсутствие веры (</a:t>
            </a:r>
            <a:r>
              <a:rPr lang="ru-RU" dirty="0" err="1" smtClean="0"/>
              <a:t>Иоан</a:t>
            </a:r>
            <a:r>
              <a:rPr lang="ru-RU" dirty="0" smtClean="0"/>
              <a:t>. 11:39, 40)</a:t>
            </a:r>
          </a:p>
          <a:p>
            <a:pPr eaLnBrk="1" hangingPunct="1"/>
            <a:r>
              <a:rPr lang="ru-RU" dirty="0" smtClean="0"/>
              <a:t>Отсутствие </a:t>
            </a:r>
            <a:r>
              <a:rPr lang="ru-RU" dirty="0" smtClean="0"/>
              <a:t>спасения </a:t>
            </a:r>
          </a:p>
          <a:p>
            <a:pPr eaLnBrk="1" hangingPunct="1"/>
            <a:r>
              <a:rPr lang="ru-RU" dirty="0" smtClean="0"/>
              <a:t>Отсутствие основания</a:t>
            </a:r>
          </a:p>
          <a:p>
            <a:pPr eaLnBrk="1" hangingPunct="1"/>
            <a:r>
              <a:rPr lang="ru-RU" dirty="0" smtClean="0"/>
              <a:t>Ложное представление о Боге</a:t>
            </a:r>
          </a:p>
          <a:p>
            <a:pPr eaLnBrk="1" hangingPunct="1"/>
            <a:r>
              <a:rPr lang="ru-RU" dirty="0" smtClean="0"/>
              <a:t>Время</a:t>
            </a:r>
          </a:p>
          <a:p>
            <a:pPr eaLnBrk="1" hangingPunct="1"/>
            <a:r>
              <a:rPr lang="ru-RU" dirty="0" smtClean="0"/>
              <a:t>Место консультирования</a:t>
            </a:r>
            <a:endParaRPr lang="en-US" dirty="0" smtClean="0"/>
          </a:p>
          <a:p>
            <a:pPr eaLnBrk="1" hangingPunct="1"/>
            <a:r>
              <a:rPr lang="ru-RU" dirty="0" smtClean="0"/>
              <a:t>Предвзятость и предрассудки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Консультирование </a:t>
            </a:r>
            <a:r>
              <a:rPr lang="ru-RU" sz="4000" dirty="0" smtClean="0"/>
              <a:t>супружеских </a:t>
            </a:r>
            <a:r>
              <a:rPr lang="ru-RU" sz="4000" dirty="0" smtClean="0"/>
              <a:t>пар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Умение </a:t>
            </a:r>
            <a:r>
              <a:rPr lang="ru-RU" dirty="0" smtClean="0"/>
              <a:t>слушать</a:t>
            </a:r>
          </a:p>
          <a:p>
            <a:pPr lvl="1" eaLnBrk="1" hangingPunct="1"/>
            <a:r>
              <a:rPr lang="ru-RU" i="1" dirty="0" smtClean="0"/>
              <a:t>Итак, братия мои возлюбленные, всякий человек да будет скор на </a:t>
            </a:r>
            <a:r>
              <a:rPr lang="ru-RU" i="1" dirty="0" err="1" smtClean="0"/>
              <a:t>слышание</a:t>
            </a:r>
            <a:r>
              <a:rPr lang="ru-RU" i="1" dirty="0" smtClean="0"/>
              <a:t>, медлен на слова…(</a:t>
            </a:r>
            <a:r>
              <a:rPr lang="ru-RU" i="1" dirty="0" err="1" smtClean="0"/>
              <a:t>Иак</a:t>
            </a:r>
            <a:r>
              <a:rPr lang="ru-RU" i="1" dirty="0" smtClean="0"/>
              <a:t>. 1:19)</a:t>
            </a:r>
            <a:endParaRPr lang="ru-RU" i="1" dirty="0" smtClean="0"/>
          </a:p>
          <a:p>
            <a:pPr eaLnBrk="1" hangingPunct="1"/>
            <a:r>
              <a:rPr lang="ru-RU" dirty="0" smtClean="0"/>
              <a:t>Беспристрастность</a:t>
            </a:r>
          </a:p>
          <a:p>
            <a:pPr lvl="1" eaLnBrk="1" hangingPunct="1"/>
            <a:r>
              <a:rPr lang="ru-RU" i="1" dirty="0" smtClean="0"/>
              <a:t>И если вы называете </a:t>
            </a:r>
            <a:r>
              <a:rPr lang="ru-RU" i="1" dirty="0" err="1" smtClean="0"/>
              <a:t>Отцем</a:t>
            </a:r>
            <a:r>
              <a:rPr lang="ru-RU" i="1" dirty="0" smtClean="0"/>
              <a:t> Того, Который нелицеприятно (</a:t>
            </a:r>
            <a:r>
              <a:rPr lang="ru-RU" i="1" dirty="0" err="1" smtClean="0"/>
              <a:t>беспристрасно</a:t>
            </a:r>
            <a:r>
              <a:rPr lang="ru-RU" i="1" dirty="0" smtClean="0"/>
              <a:t>) судит каждого по делам…(1-е Петра 1:17)</a:t>
            </a:r>
            <a:endParaRPr lang="ru-RU" i="1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98" decel="100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98" decel="100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916</TotalTime>
  <Words>445</Words>
  <Application>Microsoft Office PowerPoint</Application>
  <PresentationFormat>Экран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Вершина горы</vt:lpstr>
      <vt:lpstr>Вопросы душепопечения при семейных проблемах</vt:lpstr>
      <vt:lpstr>Что такое душепопечение?</vt:lpstr>
      <vt:lpstr>Библейское обоснование</vt:lpstr>
      <vt:lpstr>Библейское обоснование</vt:lpstr>
      <vt:lpstr>ОПРЕДЕЛЕНИЕ</vt:lpstr>
      <vt:lpstr>СВЯЗИ</vt:lpstr>
      <vt:lpstr>ПРЕПЯТСТВИЯ НА ПУТИ ДУШЕПОПЕЧЕНИЯ</vt:lpstr>
      <vt:lpstr>ПРЕПЯТСТВИЯ НА ПУТИ ДУШЕПОПЕЧЕНИЯ</vt:lpstr>
      <vt:lpstr>Консультирование супружеских пар</vt:lpstr>
      <vt:lpstr>Слайд 10</vt:lpstr>
      <vt:lpstr>Диагноз</vt:lpstr>
      <vt:lpstr>Слайд 12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ПАСТОРСКОЕ КОНСУЛЬТИРОВАНИЕ</dc:title>
  <dc:creator>home</dc:creator>
  <cp:lastModifiedBy>ADMIN</cp:lastModifiedBy>
  <cp:revision>34</cp:revision>
  <dcterms:created xsi:type="dcterms:W3CDTF">2011-02-01T18:08:51Z</dcterms:created>
  <dcterms:modified xsi:type="dcterms:W3CDTF">2015-09-25T17:12:36Z</dcterms:modified>
</cp:coreProperties>
</file>